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84A"/>
    <a:srgbClr val="3C6696"/>
    <a:srgbClr val="E1D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748"/>
    <p:restoredTop sz="94727"/>
  </p:normalViewPr>
  <p:slideViewPr>
    <p:cSldViewPr snapToGrid="0" snapToObjects="1">
      <p:cViewPr varScale="1">
        <p:scale>
          <a:sx n="186" d="100"/>
          <a:sy n="186" d="100"/>
        </p:scale>
        <p:origin x="23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pink rectangle&#10;&#10;Description automatically generated">
            <a:extLst>
              <a:ext uri="{FF2B5EF4-FFF2-40B4-BE49-F238E27FC236}">
                <a16:creationId xmlns:a16="http://schemas.microsoft.com/office/drawing/2014/main" id="{880540AC-139E-8203-D823-229CA7A89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" y="0"/>
            <a:ext cx="12179302" cy="6858000"/>
          </a:xfrm>
          <a:prstGeom prst="rect">
            <a:avLst/>
          </a:prstGeom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898373" y="1789040"/>
            <a:ext cx="8468140" cy="1919704"/>
          </a:xfrm>
          <a:prstGeom prst="rect">
            <a:avLst/>
          </a:prstGeom>
        </p:spPr>
        <p:txBody>
          <a:bodyPr anchor="b"/>
          <a:lstStyle>
            <a:lvl1pPr>
              <a:defRPr sz="4800" spc="144">
                <a:solidFill>
                  <a:srgbClr val="24384A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02875" y="3815467"/>
            <a:ext cx="8259136" cy="128292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3C6696"/>
                </a:solidFill>
              </a:defRPr>
            </a:lvl1pPr>
            <a:lvl2pPr marL="0" indent="0">
              <a:buSzTx/>
              <a:buNone/>
              <a:defRPr sz="2400">
                <a:solidFill>
                  <a:srgbClr val="3C6696"/>
                </a:solidFill>
              </a:defRPr>
            </a:lvl2pPr>
            <a:lvl3pPr marL="0" indent="0">
              <a:buSzTx/>
              <a:buNone/>
              <a:defRPr sz="2400">
                <a:solidFill>
                  <a:srgbClr val="3C6696"/>
                </a:solidFill>
              </a:defRPr>
            </a:lvl3pPr>
            <a:lvl4pPr marL="0" indent="0">
              <a:buSzTx/>
              <a:buNone/>
              <a:defRPr sz="2400">
                <a:solidFill>
                  <a:srgbClr val="3C6696"/>
                </a:solidFill>
              </a:defRPr>
            </a:lvl4pPr>
            <a:lvl5pPr marL="0" indent="0">
              <a:buSzTx/>
              <a:buNone/>
              <a:defRPr sz="2400">
                <a:solidFill>
                  <a:srgbClr val="3C6696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uble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id="{F436E51B-688F-0DC9-4F19-2811BFF29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pic>
        <p:nvPicPr>
          <p:cNvPr id="122" name="Graphic 11" descr="Graphic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136525"/>
            <a:ext cx="713833" cy="59233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01452" y="399119"/>
            <a:ext cx="9734672" cy="7142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678175" y="1847892"/>
            <a:ext cx="8297960" cy="4619980"/>
          </a:xfrm>
          <a:prstGeom prst="rect">
            <a:avLst/>
          </a:prstGeom>
        </p:spPr>
        <p:txBody>
          <a:bodyPr/>
          <a:lstStyle>
            <a:lvl1pPr marL="200526" indent="-200526">
              <a:defRPr>
                <a:solidFill>
                  <a:srgbClr val="24384A"/>
                </a:solidFill>
              </a:defRPr>
            </a:lvl1pPr>
            <a:lvl2pPr marL="581526" indent="-200526">
              <a:defRPr>
                <a:solidFill>
                  <a:srgbClr val="24384A"/>
                </a:solidFill>
              </a:defRPr>
            </a:lvl2pPr>
            <a:lvl3pPr marL="962526" indent="-200526">
              <a:defRPr>
                <a:solidFill>
                  <a:srgbClr val="24384A"/>
                </a:solidFill>
              </a:defRPr>
            </a:lvl3pPr>
            <a:lvl4pPr marL="1343526" indent="-200526">
              <a:defRPr>
                <a:solidFill>
                  <a:srgbClr val="24384A"/>
                </a:solidFill>
              </a:defRPr>
            </a:lvl4pPr>
            <a:lvl5pPr marL="1724526" indent="-200526">
              <a:defRPr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border&#10;&#10;Description automatically generated">
            <a:extLst>
              <a:ext uri="{FF2B5EF4-FFF2-40B4-BE49-F238E27FC236}">
                <a16:creationId xmlns:a16="http://schemas.microsoft.com/office/drawing/2014/main" id="{7A010C8D-B111-204E-015D-539AA9A76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574060" y="322776"/>
            <a:ext cx="11107380" cy="7610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square&#10;&#10;Description automatically generated">
            <a:extLst>
              <a:ext uri="{FF2B5EF4-FFF2-40B4-BE49-F238E27FC236}">
                <a16:creationId xmlns:a16="http://schemas.microsoft.com/office/drawing/2014/main" id="{D45A7295-348E-F129-D5FC-621B0D1A4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573254" y="312919"/>
            <a:ext cx="11108992" cy="7594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border&#10;&#10;Description automatically generated">
            <a:extLst>
              <a:ext uri="{FF2B5EF4-FFF2-40B4-BE49-F238E27FC236}">
                <a16:creationId xmlns:a16="http://schemas.microsoft.com/office/drawing/2014/main" id="{A3145D18-C7EF-CB28-276A-5245CE10A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573736" y="316523"/>
            <a:ext cx="10917458" cy="7566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idx="1"/>
          </p:nvPr>
        </p:nvSpPr>
        <p:spPr>
          <a:xfrm>
            <a:off x="781978" y="1331941"/>
            <a:ext cx="10628044" cy="4498310"/>
          </a:xfrm>
          <a:prstGeom prst="rect">
            <a:avLst/>
          </a:prstGeom>
        </p:spPr>
        <p:txBody>
          <a:bodyPr anchor="b"/>
          <a:lstStyle>
            <a:lvl1pPr marL="240631" indent="-240631">
              <a:spcBef>
                <a:spcPts val="1300"/>
              </a:spcBef>
              <a:defRPr>
                <a:solidFill>
                  <a:srgbClr val="24384A"/>
                </a:solidFill>
              </a:defRPr>
            </a:lvl1pPr>
            <a:lvl2pPr marL="621631" indent="-240631">
              <a:spcBef>
                <a:spcPts val="1300"/>
              </a:spcBef>
              <a:defRPr>
                <a:solidFill>
                  <a:srgbClr val="24384A"/>
                </a:solidFill>
              </a:defRPr>
            </a:lvl2pPr>
            <a:lvl3pPr marL="1002631" indent="-240631">
              <a:spcBef>
                <a:spcPts val="1300"/>
              </a:spcBef>
              <a:defRPr>
                <a:solidFill>
                  <a:srgbClr val="24384A"/>
                </a:solidFill>
              </a:defRPr>
            </a:lvl3pPr>
            <a:lvl4pPr marL="1383631" indent="-240631">
              <a:spcBef>
                <a:spcPts val="1300"/>
              </a:spcBef>
              <a:defRPr>
                <a:solidFill>
                  <a:srgbClr val="24384A"/>
                </a:solidFill>
              </a:defRPr>
            </a:lvl4pPr>
            <a:lvl5pPr marL="1764631" indent="-240631">
              <a:spcBef>
                <a:spcPts val="1300"/>
              </a:spcBef>
              <a:defRPr sz="1800"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square&#10;&#10;Description automatically generated">
            <a:extLst>
              <a:ext uri="{FF2B5EF4-FFF2-40B4-BE49-F238E27FC236}">
                <a16:creationId xmlns:a16="http://schemas.microsoft.com/office/drawing/2014/main" id="{FAEB4A69-8B15-5ED3-1181-141204ED6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1219200" y="451223"/>
            <a:ext cx="9753600" cy="82391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822505" y="1553274"/>
            <a:ext cx="10546990" cy="3916712"/>
          </a:xfrm>
          <a:prstGeom prst="rect">
            <a:avLst/>
          </a:prstGeom>
        </p:spPr>
        <p:txBody>
          <a:bodyPr anchor="b"/>
          <a:lstStyle>
            <a:lvl1pPr marL="200526" indent="-200526">
              <a:lnSpc>
                <a:spcPct val="100000"/>
              </a:lnSpc>
              <a:spcBef>
                <a:spcPts val="0"/>
              </a:spcBef>
              <a:defRPr b="1">
                <a:solidFill>
                  <a:srgbClr val="24384A"/>
                </a:solidFill>
              </a:defRPr>
            </a:lvl1pPr>
            <a:lvl2pPr marL="581526" indent="-200526">
              <a:lnSpc>
                <a:spcPct val="100000"/>
              </a:lnSpc>
              <a:spcBef>
                <a:spcPts val="0"/>
              </a:spcBef>
              <a:defRPr b="1">
                <a:solidFill>
                  <a:srgbClr val="24384A"/>
                </a:solidFill>
              </a:defRPr>
            </a:lvl2pPr>
            <a:lvl3pPr marL="962526" indent="-200526">
              <a:lnSpc>
                <a:spcPct val="100000"/>
              </a:lnSpc>
              <a:spcBef>
                <a:spcPts val="0"/>
              </a:spcBef>
              <a:defRPr b="1">
                <a:solidFill>
                  <a:srgbClr val="24384A"/>
                </a:solidFill>
              </a:defRPr>
            </a:lvl3pPr>
            <a:lvl4pPr marL="1343526" indent="-200526">
              <a:lnSpc>
                <a:spcPct val="100000"/>
              </a:lnSpc>
              <a:spcBef>
                <a:spcPts val="0"/>
              </a:spcBef>
              <a:defRPr b="1">
                <a:solidFill>
                  <a:srgbClr val="24384A"/>
                </a:solidFill>
              </a:defRPr>
            </a:lvl4pPr>
            <a:lvl5pPr marL="1724526" indent="-200526">
              <a:lnSpc>
                <a:spcPct val="100000"/>
              </a:lnSpc>
              <a:spcBef>
                <a:spcPts val="0"/>
              </a:spcBef>
              <a:defRPr sz="1800" b="1"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border&#10;&#10;Description automatically generated">
            <a:extLst>
              <a:ext uri="{FF2B5EF4-FFF2-40B4-BE49-F238E27FC236}">
                <a16:creationId xmlns:a16="http://schemas.microsoft.com/office/drawing/2014/main" id="{A73A7422-2FF0-F140-F371-83C19572A1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30795" y="1714046"/>
            <a:ext cx="5931372" cy="3939811"/>
          </a:xfrm>
          <a:prstGeom prst="rect">
            <a:avLst/>
          </a:prstGeom>
        </p:spPr>
        <p:txBody>
          <a:bodyPr/>
          <a:lstStyle>
            <a:lvl1pPr marL="240631" indent="-240631">
              <a:defRPr>
                <a:solidFill>
                  <a:srgbClr val="24384A"/>
                </a:solidFill>
              </a:defRPr>
            </a:lvl1pPr>
            <a:lvl2pPr marL="621631" indent="-240631">
              <a:defRPr>
                <a:solidFill>
                  <a:srgbClr val="24384A"/>
                </a:solidFill>
              </a:defRPr>
            </a:lvl2pPr>
            <a:lvl3pPr marL="1002631" indent="-240631">
              <a:defRPr>
                <a:solidFill>
                  <a:srgbClr val="24384A"/>
                </a:solidFill>
              </a:defRPr>
            </a:lvl3pPr>
            <a:lvl4pPr marL="1383631" indent="-240631">
              <a:defRPr>
                <a:solidFill>
                  <a:srgbClr val="24384A"/>
                </a:solidFill>
              </a:defRPr>
            </a:lvl4pPr>
            <a:lvl5pPr marL="1764631" indent="-240631">
              <a:defRPr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661351" y="335223"/>
            <a:ext cx="10869298" cy="74445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5" name="Object Placeholder"/>
          <p:cNvSpPr txBox="1">
            <a:spLocks noGrp="1"/>
          </p:cNvSpPr>
          <p:nvPr>
            <p:ph sz="half" idx="3"/>
          </p:nvPr>
        </p:nvSpPr>
        <p:spPr>
          <a:xfrm>
            <a:off x="665032" y="1702751"/>
            <a:ext cx="4645149" cy="3962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square&#10;&#10;Description automatically generated">
            <a:extLst>
              <a:ext uri="{FF2B5EF4-FFF2-40B4-BE49-F238E27FC236}">
                <a16:creationId xmlns:a16="http://schemas.microsoft.com/office/drawing/2014/main" id="{7323B7BC-02DC-652B-1696-CFA767911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763117" y="318654"/>
            <a:ext cx="10665766" cy="75723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53704" y="1397940"/>
            <a:ext cx="6172203" cy="3787682"/>
          </a:xfrm>
          <a:prstGeom prst="rect">
            <a:avLst/>
          </a:prstGeom>
        </p:spPr>
        <p:txBody>
          <a:bodyPr/>
          <a:lstStyle>
            <a:lvl1pPr marL="228599" indent="-228599">
              <a:buFont typeface="Arial"/>
              <a:defRPr>
                <a:solidFill>
                  <a:srgbClr val="24384A"/>
                </a:solidFill>
              </a:defRPr>
            </a:lvl1pPr>
            <a:lvl2pPr marL="718457" indent="-261257">
              <a:buFont typeface="Arial"/>
              <a:defRPr>
                <a:solidFill>
                  <a:srgbClr val="24384A"/>
                </a:solidFill>
              </a:defRPr>
            </a:lvl2pPr>
            <a:lvl3pPr marL="1219200" indent="-304800">
              <a:buFont typeface="Arial"/>
              <a:defRPr>
                <a:solidFill>
                  <a:srgbClr val="24384A"/>
                </a:solidFill>
              </a:defRPr>
            </a:lvl3pPr>
            <a:lvl4pPr marL="1737360" indent="-365760">
              <a:buFont typeface="Arial"/>
              <a:defRPr>
                <a:solidFill>
                  <a:srgbClr val="24384A"/>
                </a:solidFill>
              </a:defRPr>
            </a:lvl4pPr>
            <a:lvl5pPr marL="2194560" indent="-365760">
              <a:buFont typeface="Arial"/>
              <a:defRPr sz="1800"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87" name="Object Placeholder"/>
          <p:cNvSpPr txBox="1">
            <a:spLocks noGrp="1"/>
          </p:cNvSpPr>
          <p:nvPr>
            <p:ph sz="half" idx="3"/>
          </p:nvPr>
        </p:nvSpPr>
        <p:spPr>
          <a:xfrm>
            <a:off x="824893" y="1395345"/>
            <a:ext cx="4211361" cy="406731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border&#10;&#10;Description automatically generated">
            <a:extLst>
              <a:ext uri="{FF2B5EF4-FFF2-40B4-BE49-F238E27FC236}">
                <a16:creationId xmlns:a16="http://schemas.microsoft.com/office/drawing/2014/main" id="{9166BA9E-1804-49C8-E06B-322693720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9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rgbClr val="24384A"/>
                </a:solidFill>
              </a:defRPr>
            </a:lvl1pPr>
          </a:lstStyle>
          <a:p>
            <a:endParaRPr dirty="0"/>
          </a:p>
        </p:txBody>
      </p:sp>
      <p:sp>
        <p:nvSpPr>
          <p:cNvPr id="1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26791" y="2223427"/>
            <a:ext cx="3932239" cy="362438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>
                <a:solidFill>
                  <a:srgbClr val="24384A"/>
                </a:solidFill>
              </a:defRPr>
            </a:lvl1pPr>
            <a:lvl2pPr marL="0" indent="0">
              <a:buSzTx/>
              <a:buNone/>
              <a:defRPr sz="1600">
                <a:solidFill>
                  <a:srgbClr val="24384A"/>
                </a:solidFill>
              </a:defRPr>
            </a:lvl2pPr>
            <a:lvl3pPr marL="0" indent="0">
              <a:buSzTx/>
              <a:buNone/>
              <a:defRPr sz="1600">
                <a:solidFill>
                  <a:srgbClr val="24384A"/>
                </a:solidFill>
              </a:defRPr>
            </a:lvl3pPr>
            <a:lvl4pPr marL="0" indent="0">
              <a:buSzTx/>
              <a:buNone/>
              <a:defRPr sz="1600">
                <a:solidFill>
                  <a:srgbClr val="24384A"/>
                </a:solidFill>
              </a:defRPr>
            </a:lvl4pPr>
            <a:lvl5pPr marL="0" indent="0">
              <a:buSzTx/>
              <a:buNone/>
              <a:defRPr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square&#10;&#10;Description automatically generated">
            <a:extLst>
              <a:ext uri="{FF2B5EF4-FFF2-40B4-BE49-F238E27FC236}">
                <a16:creationId xmlns:a16="http://schemas.microsoft.com/office/drawing/2014/main" id="{79570A80-2844-DEE5-95E4-4DD2C3F48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0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0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>
                <a:solidFill>
                  <a:srgbClr val="24384A"/>
                </a:solidFill>
              </a:defRPr>
            </a:lvl1pPr>
          </a:lstStyle>
          <a:p>
            <a:endParaRPr dirty="0"/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27086" y="2223926"/>
            <a:ext cx="3932388" cy="362184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600">
                <a:solidFill>
                  <a:srgbClr val="24384A"/>
                </a:solidFill>
              </a:defRPr>
            </a:lvl1pPr>
            <a:lvl2pPr marL="0" indent="0">
              <a:buSzTx/>
              <a:buNone/>
              <a:defRPr sz="1600">
                <a:solidFill>
                  <a:srgbClr val="24384A"/>
                </a:solidFill>
              </a:defRPr>
            </a:lvl2pPr>
            <a:lvl3pPr marL="0" indent="0">
              <a:buSzTx/>
              <a:buNone/>
              <a:defRPr sz="1600">
                <a:solidFill>
                  <a:srgbClr val="24384A"/>
                </a:solidFill>
              </a:defRPr>
            </a:lvl3pPr>
            <a:lvl4pPr marL="0" indent="0">
              <a:buSzTx/>
              <a:buNone/>
              <a:defRPr sz="1600">
                <a:solidFill>
                  <a:srgbClr val="24384A"/>
                </a:solidFill>
              </a:defRPr>
            </a:lvl4pPr>
            <a:lvl5pPr marL="0" indent="0">
              <a:buSzTx/>
              <a:buNone/>
              <a:defRPr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 Slide -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lue and pink rectangle&#10;&#10;Description automatically generated">
            <a:extLst>
              <a:ext uri="{FF2B5EF4-FFF2-40B4-BE49-F238E27FC236}">
                <a16:creationId xmlns:a16="http://schemas.microsoft.com/office/drawing/2014/main" id="{31BD0FA1-15B0-509C-11A1-D45055771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" y="0"/>
            <a:ext cx="12179302" cy="6858000"/>
          </a:xfrm>
          <a:prstGeom prst="rect">
            <a:avLst/>
          </a:prstGeom>
        </p:spPr>
      </p:pic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1898373" y="1789040"/>
            <a:ext cx="8442740" cy="1523377"/>
          </a:xfrm>
          <a:prstGeom prst="rect">
            <a:avLst/>
          </a:prstGeom>
        </p:spPr>
        <p:txBody>
          <a:bodyPr anchor="b"/>
          <a:lstStyle>
            <a:lvl1pPr>
              <a:defRPr sz="6000" spc="180"/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49321" y="3445511"/>
            <a:ext cx="8468140" cy="17069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1800" b="1">
                <a:solidFill>
                  <a:srgbClr val="24384A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1800" b="1">
                <a:solidFill>
                  <a:srgbClr val="24384A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1800" b="1">
                <a:solidFill>
                  <a:srgbClr val="24384A"/>
                </a:solidFill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b="1">
                <a:solidFill>
                  <a:srgbClr val="24384A"/>
                </a:solidFill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None/>
              <a:defRPr sz="1800" b="1"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1" name="Rectangle 16"/>
          <p:cNvSpPr/>
          <p:nvPr/>
        </p:nvSpPr>
        <p:spPr>
          <a:xfrm>
            <a:off x="0" y="6163295"/>
            <a:ext cx="12192000" cy="694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TextBox 7"/>
          <p:cNvSpPr txBox="1"/>
          <p:nvPr/>
        </p:nvSpPr>
        <p:spPr>
          <a:xfrm>
            <a:off x="322808" y="6391014"/>
            <a:ext cx="11546384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>
                <a:solidFill>
                  <a:srgbClr val="6D6E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INFORMATION CONTAINED IN THIS PRESENTATION IS CONFIDENTIAL BETWEEN ENPOINTE AND CLIENT AND SHOULD NOT BE SHARED WITH A THIRD PARTY.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Sid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and pink rectangle&#10;&#10;Description automatically generated">
            <a:extLst>
              <a:ext uri="{FF2B5EF4-FFF2-40B4-BE49-F238E27FC236}">
                <a16:creationId xmlns:a16="http://schemas.microsoft.com/office/drawing/2014/main" id="{B6B2DE48-2269-75D7-D3F2-85053EA08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1889859" y="2362662"/>
            <a:ext cx="7273154" cy="863776"/>
          </a:xfrm>
          <a:prstGeom prst="rect">
            <a:avLst/>
          </a:prstGeom>
        </p:spPr>
        <p:txBody>
          <a:bodyPr anchor="t"/>
          <a:lstStyle>
            <a:lvl1pPr>
              <a:defRPr sz="4800">
                <a:solidFill>
                  <a:srgbClr val="24384A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10702" y="3329744"/>
            <a:ext cx="5502496" cy="216586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 b="1">
                <a:solidFill>
                  <a:srgbClr val="3C6696"/>
                </a:solidFill>
              </a:defRPr>
            </a:lvl1pPr>
            <a:lvl2pPr marL="0" indent="0">
              <a:buSzTx/>
              <a:buNone/>
              <a:defRPr sz="1800" b="1">
                <a:solidFill>
                  <a:srgbClr val="3C6696"/>
                </a:solidFill>
              </a:defRPr>
            </a:lvl2pPr>
            <a:lvl3pPr marL="0" indent="0">
              <a:buSzTx/>
              <a:buNone/>
              <a:defRPr sz="1800" b="1">
                <a:solidFill>
                  <a:srgbClr val="3C6696"/>
                </a:solidFill>
              </a:defRPr>
            </a:lvl3pPr>
            <a:lvl4pPr marL="0" indent="0">
              <a:buSzTx/>
              <a:buNone/>
              <a:defRPr b="1">
                <a:solidFill>
                  <a:srgbClr val="3C6696"/>
                </a:solidFill>
              </a:defRPr>
            </a:lvl4pPr>
            <a:lvl5pPr marL="0" indent="0">
              <a:buSzTx/>
              <a:buNone/>
              <a:defRPr sz="1800" b="1">
                <a:solidFill>
                  <a:srgbClr val="3C6696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 -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16"/>
          <p:cNvSpPr/>
          <p:nvPr/>
        </p:nvSpPr>
        <p:spPr>
          <a:xfrm>
            <a:off x="0" y="6163295"/>
            <a:ext cx="12192000" cy="6947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Bottom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lor palette&#10;&#10;Description automatically generated">
            <a:extLst>
              <a:ext uri="{FF2B5EF4-FFF2-40B4-BE49-F238E27FC236}">
                <a16:creationId xmlns:a16="http://schemas.microsoft.com/office/drawing/2014/main" id="{325F1512-06F6-8067-4E19-825314A9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778232" y="1580244"/>
            <a:ext cx="9753602" cy="8637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09903" y="2525650"/>
            <a:ext cx="9290261" cy="3276827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Bottom Blocks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ACDD769-1595-5809-9C7E-D5782CBFB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" y="0"/>
            <a:ext cx="12179302" cy="6858000"/>
          </a:xfrm>
          <a:prstGeom prst="rect">
            <a:avLst/>
          </a:prstGeom>
        </p:spPr>
      </p:pic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1742339" y="1539928"/>
            <a:ext cx="9753601" cy="8637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71643" y="2526205"/>
            <a:ext cx="9294994" cy="30112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84A"/>
                </a:solidFill>
              </a:defRPr>
            </a:lvl1pPr>
            <a:lvl2pPr>
              <a:defRPr>
                <a:solidFill>
                  <a:srgbClr val="24384A"/>
                </a:solidFill>
              </a:defRPr>
            </a:lvl2pPr>
            <a:lvl3pPr>
              <a:defRPr>
                <a:solidFill>
                  <a:srgbClr val="24384A"/>
                </a:solidFill>
              </a:defRPr>
            </a:lvl3pPr>
            <a:lvl4pPr>
              <a:defRPr>
                <a:solidFill>
                  <a:srgbClr val="24384A"/>
                </a:solidFill>
              </a:defRPr>
            </a:lvl4pPr>
            <a:lvl5pPr>
              <a:defRPr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84A"/>
                </a:solidFill>
              </a:defRPr>
            </a:lvl1pPr>
            <a:lvl2pPr>
              <a:defRPr>
                <a:solidFill>
                  <a:srgbClr val="24384A"/>
                </a:solidFill>
              </a:defRPr>
            </a:lvl2pPr>
            <a:lvl3pPr>
              <a:defRPr>
                <a:solidFill>
                  <a:srgbClr val="24384A"/>
                </a:solidFill>
              </a:defRPr>
            </a:lvl3pPr>
            <a:lvl4pPr>
              <a:defRPr>
                <a:solidFill>
                  <a:srgbClr val="24384A"/>
                </a:solidFill>
              </a:defRPr>
            </a:lvl4pPr>
            <a:lvl5pPr>
              <a:defRPr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Content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08668" y="434146"/>
            <a:ext cx="10457865" cy="83679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915089" y="1341630"/>
            <a:ext cx="10820935" cy="4210211"/>
          </a:xfrm>
          <a:prstGeom prst="rect">
            <a:avLst/>
          </a:prstGeom>
        </p:spPr>
        <p:txBody>
          <a:bodyPr/>
          <a:lstStyle>
            <a:lvl1pPr marL="220578" indent="-220578">
              <a:defRPr>
                <a:solidFill>
                  <a:srgbClr val="24384A"/>
                </a:solidFill>
              </a:defRPr>
            </a:lvl1pPr>
            <a:lvl2pPr marL="601578" indent="-220578">
              <a:defRPr>
                <a:solidFill>
                  <a:srgbClr val="24384A"/>
                </a:solidFill>
              </a:defRPr>
            </a:lvl2pPr>
            <a:lvl3pPr marL="982578" indent="-220578">
              <a:defRPr>
                <a:solidFill>
                  <a:srgbClr val="24384A"/>
                </a:solidFill>
              </a:defRPr>
            </a:lvl3pPr>
            <a:lvl4pPr marL="1363578" indent="-220578">
              <a:defRPr>
                <a:solidFill>
                  <a:srgbClr val="24384A"/>
                </a:solidFill>
              </a:defRPr>
            </a:lvl4pPr>
            <a:lvl5pPr marL="1744578" indent="-220578">
              <a:defRPr>
                <a:solidFill>
                  <a:srgbClr val="24384A"/>
                </a:solidFill>
              </a:defRPr>
            </a:lvl5pPr>
          </a:lstStyle>
          <a:p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ontent - Sid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lue and pink rectangle&#10;&#10;Description automatically generated">
            <a:extLst>
              <a:ext uri="{FF2B5EF4-FFF2-40B4-BE49-F238E27FC236}">
                <a16:creationId xmlns:a16="http://schemas.microsoft.com/office/drawing/2014/main" id="{61F72791-303E-7FEE-7902-09E508E94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70196" y="573482"/>
            <a:ext cx="9910925" cy="68936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1"/>
          </p:nvPr>
        </p:nvSpPr>
        <p:spPr>
          <a:xfrm>
            <a:off x="965923" y="1526797"/>
            <a:ext cx="9910925" cy="4626944"/>
          </a:xfrm>
          <a:prstGeom prst="rect">
            <a:avLst/>
          </a:prstGeom>
        </p:spPr>
        <p:txBody>
          <a:bodyPr/>
          <a:lstStyle>
            <a:lvl1pPr marL="240631" indent="-240631">
              <a:defRPr>
                <a:solidFill>
                  <a:srgbClr val="24384A"/>
                </a:solidFill>
              </a:defRPr>
            </a:lvl1pPr>
            <a:lvl2pPr marL="621631" indent="-240631">
              <a:defRPr>
                <a:solidFill>
                  <a:srgbClr val="24384A"/>
                </a:solidFill>
              </a:defRPr>
            </a:lvl2pPr>
            <a:lvl3pPr marL="1002631" indent="-240631">
              <a:defRPr>
                <a:solidFill>
                  <a:srgbClr val="24384A"/>
                </a:solidFill>
              </a:defRPr>
            </a:lvl3pPr>
            <a:lvl4pPr marL="1383631" indent="-240631">
              <a:defRPr>
                <a:solidFill>
                  <a:srgbClr val="24384A"/>
                </a:solidFill>
              </a:defRPr>
            </a:lvl4pPr>
            <a:lvl5pPr marL="1764631" indent="-240631">
              <a:defRPr>
                <a:solidFill>
                  <a:srgbClr val="24384A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ontent -  Fad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pink rectangle&#10;&#10;Description automatically generated">
            <a:extLst>
              <a:ext uri="{FF2B5EF4-FFF2-40B4-BE49-F238E27FC236}">
                <a16:creationId xmlns:a16="http://schemas.microsoft.com/office/drawing/2014/main" id="{881F9B47-1329-59E6-C403-121C1BC89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" y="0"/>
            <a:ext cx="12179302" cy="6858000"/>
          </a:xfrm>
          <a:prstGeom prst="rect">
            <a:avLst/>
          </a:prstGeom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25500" y="314325"/>
            <a:ext cx="10164751" cy="1012982"/>
          </a:xfrm>
          <a:prstGeom prst="rect">
            <a:avLst/>
          </a:prstGeom>
        </p:spPr>
        <p:txBody>
          <a:bodyPr/>
          <a:lstStyle>
            <a:lvl1pPr>
              <a:defRPr sz="4800" spc="144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922016" y="1529091"/>
            <a:ext cx="9839301" cy="4419602"/>
          </a:xfrm>
          <a:prstGeom prst="rect">
            <a:avLst/>
          </a:prstGeom>
        </p:spPr>
        <p:txBody>
          <a:bodyPr/>
          <a:lstStyle>
            <a:lvl1pPr marL="240631" indent="-240631">
              <a:defRPr>
                <a:solidFill>
                  <a:srgbClr val="6D6E71"/>
                </a:solidFill>
              </a:defRPr>
            </a:lvl1pPr>
            <a:lvl2pPr marL="621631" indent="-240631">
              <a:defRPr>
                <a:solidFill>
                  <a:srgbClr val="6D6E71"/>
                </a:solidFill>
              </a:defRPr>
            </a:lvl2pPr>
            <a:lvl3pPr marL="1002631" indent="-240631">
              <a:defRPr>
                <a:solidFill>
                  <a:srgbClr val="6D6E71"/>
                </a:solidFill>
              </a:defRPr>
            </a:lvl3pPr>
            <a:lvl4pPr marL="1383631" indent="-240631">
              <a:defRPr>
                <a:solidFill>
                  <a:srgbClr val="6D6E71"/>
                </a:solidFill>
              </a:defRPr>
            </a:lvl4pPr>
            <a:lvl5pPr marL="1764631" indent="-240631">
              <a:defRPr>
                <a:solidFill>
                  <a:srgbClr val="6D6E7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ontent -  Faded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E9AC7D24-CAFD-D610-E629-CA964F9DD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825500" y="312726"/>
            <a:ext cx="10154855" cy="1012983"/>
          </a:xfrm>
          <a:prstGeom prst="rect">
            <a:avLst/>
          </a:prstGeom>
        </p:spPr>
        <p:txBody>
          <a:bodyPr/>
          <a:lstStyle>
            <a:lvl1pPr>
              <a:defRPr sz="4800" spc="144"/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xfrm>
            <a:off x="954201" y="1487340"/>
            <a:ext cx="9564345" cy="3883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  <a:lvl2pPr>
              <a:defRPr>
                <a:solidFill>
                  <a:srgbClr val="6D6E71"/>
                </a:solidFill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5AA8CF4-5D2D-3E39-0312-7669D7D3C3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" y="0"/>
            <a:ext cx="12179302" cy="6858000"/>
          </a:xfrm>
          <a:prstGeom prst="rect">
            <a:avLst/>
          </a:prstGeom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38599" y="461575"/>
            <a:ext cx="10810405" cy="75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964145" y="1391381"/>
            <a:ext cx="10250359" cy="442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2pPr marL="561473" indent="-180473">
              <a:defRPr sz="2200"/>
            </a:lvl2pPr>
            <a:lvl3pPr marL="942473" indent="-180473">
              <a:defRPr sz="2000"/>
            </a:lvl3pPr>
            <a:lvl4pPr marL="1323473" indent="-180473">
              <a:defRPr sz="1800"/>
            </a:lvl4pPr>
            <a:lvl5pPr marL="1704473" indent="-180473"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</a:t>
            </a:r>
            <a:r>
              <a:rPr lang="en-US" dirty="0"/>
              <a:t>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0473" marR="0" indent="-180473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24384A"/>
          </a:solidFill>
          <a:uFillTx/>
          <a:latin typeface="Arial"/>
          <a:ea typeface="Arial"/>
          <a:cs typeface="Arial"/>
          <a:sym typeface="Arial"/>
        </a:defRPr>
      </a:lvl1pPr>
      <a:lvl2pPr marL="561473" marR="0" indent="-180473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rgbClr val="24384A"/>
          </a:solidFill>
          <a:uFillTx/>
          <a:latin typeface="Arial"/>
          <a:ea typeface="Arial"/>
          <a:cs typeface="Arial"/>
          <a:sym typeface="Arial"/>
        </a:defRPr>
      </a:lvl2pPr>
      <a:lvl3pPr marL="1002631" marR="0" indent="-240631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24384A"/>
          </a:solidFill>
          <a:uFillTx/>
          <a:latin typeface="Arial"/>
          <a:ea typeface="Arial"/>
          <a:cs typeface="Arial"/>
          <a:sym typeface="Arial"/>
        </a:defRPr>
      </a:lvl3pPr>
      <a:lvl4pPr marL="1383631" marR="0" indent="-240631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3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24384A"/>
          </a:solidFill>
          <a:uFillTx/>
          <a:latin typeface="Arial"/>
          <a:ea typeface="Arial"/>
          <a:cs typeface="Arial"/>
          <a:sym typeface="Arial"/>
        </a:defRPr>
      </a:lvl4pPr>
      <a:lvl5pPr marL="1764631" marR="0" indent="-240631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5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24384A"/>
          </a:solidFill>
          <a:uFillTx/>
          <a:latin typeface="Arial"/>
          <a:ea typeface="Arial"/>
          <a:cs typeface="Arial"/>
          <a:sym typeface="Arial"/>
        </a:defRPr>
      </a:lvl5pPr>
      <a:lvl6pPr marL="1905000" marR="0" indent="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526631" marR="0" indent="-240631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907631" marR="0" indent="-240631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288631" marR="0" indent="-240631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55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2002875" y="3900726"/>
            <a:ext cx="8259136" cy="128292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ubtitle 2"/>
          <p:cNvSpPr txBox="1"/>
          <p:nvPr/>
        </p:nvSpPr>
        <p:spPr>
          <a:xfrm>
            <a:off x="10275538" y="5710389"/>
            <a:ext cx="1698980" cy="365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F6D4A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Date Here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Double-click to edit"/>
          <p:cNvSpPr txBox="1">
            <a:spLocks noGrp="1"/>
          </p:cNvSpPr>
          <p:nvPr>
            <p:ph type="body" idx="1"/>
          </p:nvPr>
        </p:nvSpPr>
        <p:spPr>
          <a:xfrm>
            <a:off x="964859" y="1564497"/>
            <a:ext cx="9526244" cy="380712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9105" lvl="2" indent="-167105"/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 Placed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Placed Here</a:t>
            </a:r>
          </a:p>
        </p:txBody>
      </p:sp>
      <p:sp>
        <p:nvSpPr>
          <p:cNvPr id="296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Double-click to edi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placed here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placed here</a:t>
            </a:r>
          </a:p>
        </p:txBody>
      </p:sp>
      <p:sp>
        <p:nvSpPr>
          <p:cNvPr id="302" name="Double-click to edi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placed here</a:t>
            </a:r>
          </a:p>
        </p:txBody>
      </p:sp>
      <p:pic>
        <p:nvPicPr>
          <p:cNvPr id="305" name="Picture Placeholder 2" descr="Picture Placeholder 2"/>
          <p:cNvPicPr>
            <a:picLocks noGrp="1" noChangeAspect="1"/>
          </p:cNvPicPr>
          <p:nvPr>
            <p:ph type="pic" sz="half" idx="21"/>
          </p:nvPr>
        </p:nvPicPr>
        <p:blipFill>
          <a:blip r:embed="rId2"/>
          <a:srcRect t="10520" b="105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06" name="Double-click to edi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placed here</a:t>
            </a:r>
          </a:p>
        </p:txBody>
      </p:sp>
      <p:pic>
        <p:nvPicPr>
          <p:cNvPr id="309" name="Picture Placeholder 2" descr="Picture Placeholder 2"/>
          <p:cNvPicPr>
            <a:picLocks noGrp="1" noChangeAspect="1"/>
          </p:cNvPicPr>
          <p:nvPr>
            <p:ph type="pic" sz="half" idx="21"/>
          </p:nvPr>
        </p:nvPicPr>
        <p:blipFill>
          <a:blip r:embed="rId2"/>
          <a:srcRect t="10520" b="105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10" name="Double-click to edi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Double-click to edit"/>
          <p:cNvSpPr txBox="1">
            <a:spLocks noGrp="1"/>
          </p:cNvSpPr>
          <p:nvPr>
            <p:ph type="title"/>
          </p:nvPr>
        </p:nvSpPr>
        <p:spPr>
          <a:xfrm>
            <a:off x="632293" y="1852531"/>
            <a:ext cx="7273153" cy="86377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59" name="Double-click to edit"/>
          <p:cNvSpPr txBox="1">
            <a:spLocks noGrp="1"/>
          </p:cNvSpPr>
          <p:nvPr>
            <p:ph type="body" sz="quarter" idx="1"/>
          </p:nvPr>
        </p:nvSpPr>
        <p:spPr>
          <a:xfrm>
            <a:off x="658808" y="2968365"/>
            <a:ext cx="5406183" cy="2279839"/>
          </a:xfrm>
          <a:prstGeom prst="rect">
            <a:avLst/>
          </a:prstGeom>
        </p:spPr>
        <p:txBody>
          <a:bodyPr/>
          <a:lstStyle/>
          <a:p>
            <a:r>
              <a:rPr dirty="0"/>
              <a:t>Double-click to edit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hank You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t>Thank You.</a:t>
            </a:r>
          </a:p>
        </p:txBody>
      </p:sp>
      <p:sp>
        <p:nvSpPr>
          <p:cNvPr id="313" name="Full Name Her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Full Name Here</a:t>
            </a:r>
          </a:p>
          <a:p>
            <a:r>
              <a:t>Firstname.Lastname@alwaysenpointe.com</a:t>
            </a:r>
          </a:p>
          <a:p>
            <a:r>
              <a:t>Phone number 1</a:t>
            </a:r>
          </a:p>
          <a:p>
            <a:r>
              <a:t>Phone number 2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hank You."/>
          <p:cNvSpPr txBox="1">
            <a:spLocks noGrp="1"/>
          </p:cNvSpPr>
          <p:nvPr>
            <p:ph type="title" idx="4294967295"/>
          </p:nvPr>
        </p:nvSpPr>
        <p:spPr>
          <a:xfrm>
            <a:off x="1887330" y="1793125"/>
            <a:ext cx="8442740" cy="1523377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t>Thank You.</a:t>
            </a:r>
          </a:p>
        </p:txBody>
      </p:sp>
      <p:sp>
        <p:nvSpPr>
          <p:cNvPr id="316" name="Full Name Here…"/>
          <p:cNvSpPr txBox="1">
            <a:spLocks noGrp="1"/>
          </p:cNvSpPr>
          <p:nvPr>
            <p:ph type="body" sz="quarter" idx="4294967295"/>
          </p:nvPr>
        </p:nvSpPr>
        <p:spPr>
          <a:xfrm>
            <a:off x="2049321" y="3445511"/>
            <a:ext cx="8468140" cy="170690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Full Name Here</a:t>
            </a:r>
          </a:p>
          <a:p>
            <a:r>
              <a:t>Firstname.Lastname@alwaysenpointe.com</a:t>
            </a:r>
          </a:p>
          <a:p>
            <a:r>
              <a:t>Phone number 1</a:t>
            </a:r>
          </a:p>
          <a:p>
            <a:r>
              <a:t>Phone number 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2" name="Double-click to edi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5" name="Double-click to edi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ouble-click to edit"/>
          <p:cNvSpPr txBox="1">
            <a:spLocks noGrp="1"/>
          </p:cNvSpPr>
          <p:nvPr>
            <p:ph type="title"/>
          </p:nvPr>
        </p:nvSpPr>
        <p:spPr>
          <a:xfrm>
            <a:off x="621464" y="477415"/>
            <a:ext cx="10559899" cy="75920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8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4"/>
            <a:endParaRPr lang="en-US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Double-click to edit"/>
          <p:cNvSpPr txBox="1">
            <a:spLocks noGrp="1"/>
          </p:cNvSpPr>
          <p:nvPr>
            <p:ph type="title"/>
          </p:nvPr>
        </p:nvSpPr>
        <p:spPr>
          <a:xfrm>
            <a:off x="618083" y="485846"/>
            <a:ext cx="10556383" cy="75700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Double-click to edit"/>
          <p:cNvSpPr txBox="1">
            <a:spLocks noGrp="1"/>
          </p:cNvSpPr>
          <p:nvPr>
            <p:ph type="body" idx="1"/>
          </p:nvPr>
        </p:nvSpPr>
        <p:spPr>
          <a:xfrm>
            <a:off x="1017113" y="1341630"/>
            <a:ext cx="10457865" cy="421021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Double-click to edit"/>
          <p:cNvSpPr txBox="1">
            <a:spLocks noGrp="1"/>
          </p:cNvSpPr>
          <p:nvPr>
            <p:ph type="body" idx="1"/>
          </p:nvPr>
        </p:nvSpPr>
        <p:spPr>
          <a:xfrm>
            <a:off x="965923" y="1526797"/>
            <a:ext cx="9811429" cy="462694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Double-click to edit"/>
          <p:cNvSpPr txBox="1">
            <a:spLocks noGrp="1"/>
          </p:cNvSpPr>
          <p:nvPr>
            <p:ph type="body" idx="1"/>
          </p:nvPr>
        </p:nvSpPr>
        <p:spPr>
          <a:xfrm>
            <a:off x="834987" y="1367135"/>
            <a:ext cx="10145777" cy="498792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Blue Tartan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58</Words>
  <Application>Microsoft Macintosh PowerPoint</Application>
  <PresentationFormat>Widescreen</PresentationFormat>
  <Paragraphs>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Placed Here</vt:lpstr>
      <vt:lpstr>Title placed here</vt:lpstr>
      <vt:lpstr>Title placed here</vt:lpstr>
      <vt:lpstr>Title placed here</vt:lpstr>
      <vt:lpstr>Title placed here</vt:lpstr>
      <vt:lpstr>Thank You.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Te</dc:creator>
  <cp:lastModifiedBy>Jackie Marthaler</cp:lastModifiedBy>
  <cp:revision>28</cp:revision>
  <cp:lastPrinted>2024-06-07T20:25:23Z</cp:lastPrinted>
  <dcterms:modified xsi:type="dcterms:W3CDTF">2024-06-26T16:25:27Z</dcterms:modified>
</cp:coreProperties>
</file>